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4E97-8A31-4245-BECC-5A5924DC8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1926" y="498764"/>
            <a:ext cx="8811491" cy="59851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JANATA SHIKSHANA SAMITI’S</a:t>
            </a:r>
            <a:b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SHRI MANJUNATHESHWARA INSTITUTE OF UG &amp; PG STUDIES,</a:t>
            </a:r>
            <a:b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VIDYAGIRI,DHARWAD-580004</a:t>
            </a: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2021-2022</a:t>
            </a: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ON</a:t>
            </a:r>
            <a:br>
              <a:rPr lang="en-US" sz="31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SAMSKRITI MARRIAGE HALL MAINTENANCE AND BOOKING SYSTEM</a:t>
            </a:r>
            <a:b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b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PRIYANKA S.HEGDE(19U11211)</a:t>
            </a:r>
            <a:b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VIDYASHREE GAONKAR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lgerian" pitchFamily="82" charset="0"/>
              </a:rPr>
              <a:t> (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19U11266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lgerian" pitchFamily="82" charset="0"/>
              </a:rPr>
              <a:t>)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latin typeface="Algerian" pitchFamily="82" charset="0"/>
              </a:rPr>
            </a:b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latin typeface="Algerian" pitchFamily="82" charset="0"/>
              </a:rPr>
            </a:br>
            <a:endParaRPr lang="en-IN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7.jpeg" descr="JSS2">
            <a:extLst>
              <a:ext uri="{FF2B5EF4-FFF2-40B4-BE49-F238E27FC236}">
                <a16:creationId xmlns:a16="http://schemas.microsoft.com/office/drawing/2014/main" id="{6EA22717-5C62-4FE8-926C-4E2A8E9F88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171" y="2632364"/>
            <a:ext cx="1143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8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64AB4-1FF2-48C5-8666-6D512460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496289"/>
            <a:ext cx="5320146" cy="320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EE605-00B9-4145-8B97-95BEC09F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6290"/>
            <a:ext cx="5611091" cy="320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8CC2A-B5EF-4EBF-A485-B5487392F081}"/>
              </a:ext>
            </a:extLst>
          </p:cNvPr>
          <p:cNvSpPr txBox="1"/>
          <p:nvPr/>
        </p:nvSpPr>
        <p:spPr>
          <a:xfrm>
            <a:off x="928254" y="4895397"/>
            <a:ext cx="1119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Home page                                                                                     Service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244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AB5EC-67B6-4B35-891D-3FC17545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55" y="997526"/>
            <a:ext cx="5347854" cy="27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18CA0-1CFB-44D9-820E-78A56CCE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150023"/>
            <a:ext cx="5140036" cy="310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9902-5DE5-40BA-BA43-A7FD1252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09" y="1150023"/>
            <a:ext cx="5417127" cy="310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0CFF8-B37A-4205-BC5F-A748961C8EB1}"/>
              </a:ext>
            </a:extLst>
          </p:cNvPr>
          <p:cNvSpPr txBox="1"/>
          <p:nvPr/>
        </p:nvSpPr>
        <p:spPr>
          <a:xfrm>
            <a:off x="498764" y="4599710"/>
            <a:ext cx="11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                Online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44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07FDC-E9DF-408F-A391-72878C0C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8" y="942109"/>
            <a:ext cx="5403273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B8096-8988-4DFF-B9E1-F7CE8D072410}"/>
              </a:ext>
            </a:extLst>
          </p:cNvPr>
          <p:cNvSpPr txBox="1"/>
          <p:nvPr/>
        </p:nvSpPr>
        <p:spPr>
          <a:xfrm>
            <a:off x="817418" y="4668982"/>
            <a:ext cx="1005840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Admin login                                                                                                       Admin 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99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A583-AC97-45D6-B470-09CB28AF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2529"/>
            <a:ext cx="9144000" cy="99767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IN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CF3AF-F086-4DBB-A967-B526E33D3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762" y="1870364"/>
            <a:ext cx="7259783" cy="338743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Bookman Old Style" pitchFamily="18" charset="0"/>
              </a:rPr>
              <a:t>  </a:t>
            </a:r>
            <a:r>
              <a:rPr lang="en-US" dirty="0">
                <a:latin typeface="Bookman Old Style" pitchFamily="18" charset="0"/>
              </a:rPr>
              <a:t>This website will help the people who are at remote place to get the information of the marriage hall and book their </a:t>
            </a:r>
            <a:r>
              <a:rPr lang="en-US" dirty="0" err="1">
                <a:latin typeface="Bookman Old Style" pitchFamily="18" charset="0"/>
              </a:rPr>
              <a:t>event.They</a:t>
            </a:r>
            <a:r>
              <a:rPr lang="en-US" dirty="0">
                <a:latin typeface="Bookman Old Style" pitchFamily="18" charset="0"/>
              </a:rPr>
              <a:t> are also provided with the facility of making online payment. Thus it saves the time of the user.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81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8FFC-AD6D-4374-B176-CD38CB4E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EB59-C237-4195-AFEF-04470BD6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568037"/>
            <a:ext cx="4017818" cy="84902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IN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6A9A5-F322-48E7-B0AB-E5116F454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64" y="1288473"/>
            <a:ext cx="7980217" cy="5001490"/>
          </a:xfrm>
        </p:spPr>
        <p:txBody>
          <a:bodyPr>
            <a:normAutofit fontScale="47500" lnSpcReduction="20000"/>
          </a:bodyPr>
          <a:lstStyle/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unga" panose="020B0502040204020203" pitchFamily="34" charset="0"/>
              </a:rPr>
              <a:t>   This is a  web based application which covers all the aspects of  hall maintenance and booking.</a:t>
            </a:r>
          </a:p>
          <a:p>
            <a:pPr>
              <a:lnSpc>
                <a:spcPct val="150000"/>
              </a:lnSpc>
            </a:pPr>
            <a:r>
              <a:rPr lang="en-US" sz="5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    H</a:t>
            </a:r>
            <a:r>
              <a:rPr lang="en-US" sz="5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all maintenance and booking system manages the details of booking dates, customer, employee and payment.</a:t>
            </a:r>
            <a:endParaRPr lang="en-IN" sz="51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unga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This system is used to check the availability of hall . Users can easily get the information of the hall and required services. Hence there is no need to visit the place. They can book from remote place.</a:t>
            </a:r>
            <a:r>
              <a:rPr lang="en-US" sz="5100" dirty="0">
                <a:solidFill>
                  <a:schemeClr val="tx1"/>
                </a:solidFill>
                <a:latin typeface="Times New Roman" panose="02020603050405020304" pitchFamily="18" charset="0"/>
              </a:rPr>
              <a:t>	</a:t>
            </a:r>
            <a:endParaRPr lang="en-US" sz="51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72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1928-F69B-4575-9738-B915D25B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54" y="568181"/>
            <a:ext cx="9144000" cy="692582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OBJECTIVE </a:t>
            </a:r>
            <a:endParaRPr lang="en-IN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2C254F84-8F5A-44D9-8D45-50395C434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6550" y="1497013"/>
            <a:ext cx="9601200" cy="4211637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The main objective of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Samskriti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 hall maintenance and booking system is to manage the details of booking dates, customer, employee and payment.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To overcome the manual errors and make a computerized system.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provide an efficient way to maintain the records.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To provide the facility for customer to book the hall and required   services.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unga" panose="020B0502040204020203" pitchFamily="34" charset="0"/>
              </a:rPr>
              <a:t>To provide the facility of online payment.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A545-4B40-4FE7-B82E-2A3CFCB45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291090"/>
            <a:ext cx="9144000" cy="80341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MODULES</a:t>
            </a:r>
            <a:endParaRPr lang="en-IN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A3F7E-C215-4E28-B682-02A61A358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927" y="1094509"/>
            <a:ext cx="9324109" cy="5001491"/>
          </a:xfrm>
        </p:spPr>
        <p:txBody>
          <a:bodyPr>
            <a:normAutofit fontScale="25000" lnSpcReduction="20000"/>
          </a:bodyPr>
          <a:lstStyle/>
          <a:p>
            <a:pPr lvl="2">
              <a:buNone/>
            </a:pPr>
            <a:r>
              <a:rPr lang="en-US" sz="3200" b="1" dirty="0">
                <a:latin typeface="Bookman Old Style" pitchFamily="18" charset="0"/>
              </a:rPr>
              <a:t> </a:t>
            </a:r>
          </a:p>
          <a:p>
            <a:pPr lvl="2">
              <a:buNone/>
            </a:pPr>
            <a:endParaRPr lang="en-US" sz="12800" dirty="0">
              <a:latin typeface="Bookman Old Style" pitchFamily="18" charset="0"/>
            </a:endParaRPr>
          </a:p>
          <a:p>
            <a:pPr lvl="2">
              <a:buNone/>
            </a:pPr>
            <a:r>
              <a:rPr lang="en-US" sz="12800" dirty="0">
                <a:latin typeface="Bookman Old Style" pitchFamily="18" charset="0"/>
              </a:rPr>
              <a:t>Admin Module</a:t>
            </a:r>
          </a:p>
          <a:p>
            <a:pPr marL="342900" lvl="0" indent="-3429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>
                <a:latin typeface="Bookman Old Style" pitchFamily="18" charset="0"/>
              </a:rPr>
              <a:t>Admin maintains the records of users who register for the website.</a:t>
            </a:r>
          </a:p>
          <a:p>
            <a:pPr marL="342900" lvl="0" indent="-3429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>
                <a:latin typeface="Bookman Old Style" pitchFamily="18" charset="0"/>
              </a:rPr>
              <a:t>Maintains the records of users who have booked the event.</a:t>
            </a:r>
          </a:p>
          <a:p>
            <a:pPr marL="342900" lvl="0" indent="-3429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>
                <a:latin typeface="Bookman Old Style" pitchFamily="18" charset="0"/>
              </a:rPr>
              <a:t>Maintains the records of hall and service details.</a:t>
            </a:r>
          </a:p>
          <a:p>
            <a:pPr marL="342900" lvl="0" indent="-3429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>
                <a:latin typeface="Bookman Old Style" pitchFamily="18" charset="0"/>
              </a:rPr>
              <a:t>Admin can add new records, delete and edit existing records.</a:t>
            </a:r>
          </a:p>
          <a:p>
            <a:pPr lvl="0" algn="l">
              <a:lnSpc>
                <a:spcPct val="170000"/>
              </a:lnSpc>
            </a:pPr>
            <a:r>
              <a:rPr lang="en-US" sz="9600" dirty="0">
                <a:latin typeface="Bookman Old Style" pitchFamily="18" charset="0"/>
              </a:rPr>
              <a:t> </a:t>
            </a:r>
          </a:p>
          <a:p>
            <a:pPr lvl="2">
              <a:buNone/>
            </a:pPr>
            <a:endParaRPr lang="en-US" sz="20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9654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767E10-A383-4212-854F-E18C8637A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8981"/>
            <a:ext cx="9144000" cy="4862945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Admin can view the user payment details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Booking request made by the user can be accepted or rejected by the admin.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He can view the confirmed, rejected and paid users.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Admin views the details of the employee and can add, edit and delete worker details.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He maintains the records of the salary given to the employee.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54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AB4-CD3A-4746-89F4-77F04C4E5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691" y="124691"/>
            <a:ext cx="9144000" cy="581891"/>
          </a:xfrm>
        </p:spPr>
        <p:txBody>
          <a:bodyPr>
            <a:normAutofit/>
          </a:bodyPr>
          <a:lstStyle/>
          <a:p>
            <a:r>
              <a:rPr lang="en-US" sz="3200" dirty="0"/>
              <a:t>User Module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625C7-98FD-46F3-85BA-7F4E3A98C894}"/>
              </a:ext>
            </a:extLst>
          </p:cNvPr>
          <p:cNvSpPr txBox="1"/>
          <p:nvPr/>
        </p:nvSpPr>
        <p:spPr>
          <a:xfrm>
            <a:off x="1011382" y="1011381"/>
            <a:ext cx="9656618" cy="503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The user must register for the website, once they register they should login with login credentials.</a:t>
            </a:r>
          </a:p>
          <a:p>
            <a:pPr marL="285750" lvl="0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Users can edit their profile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User can get the information about: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itchFamily="18" charset="0"/>
              </a:rPr>
              <a:t>Hall details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itchFamily="18" charset="0"/>
              </a:rPr>
              <a:t>Services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 User can make the request for the hall and required services.</a:t>
            </a:r>
          </a:p>
        </p:txBody>
      </p:sp>
    </p:spTree>
    <p:extLst>
      <p:ext uri="{BB962C8B-B14F-4D97-AF65-F5344CB8AC3E}">
        <p14:creationId xmlns:p14="http://schemas.microsoft.com/office/powerpoint/2010/main" val="346235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B3D5-96CE-4AD0-9564-5769DC916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4" y="304799"/>
            <a:ext cx="3934691" cy="642071"/>
          </a:xfrm>
        </p:spPr>
        <p:txBody>
          <a:bodyPr>
            <a:normAutofit/>
          </a:bodyPr>
          <a:lstStyle/>
          <a:p>
            <a:r>
              <a:rPr lang="en-US" sz="2800" dirty="0"/>
              <a:t>User module continued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A600A-D09E-4858-9D7C-063194D7D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163781"/>
            <a:ext cx="9601200" cy="4530437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ookman Old Style" pitchFamily="18" charset="0"/>
              </a:rPr>
              <a:t>Before booking request is being accepted by the admin user can remove the request.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ookman Old Style" pitchFamily="18" charset="0"/>
              </a:rPr>
              <a:t>Once the request is accepted by the admin he can make the online payment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Bill is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 the payment.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required user can change the password </a:t>
            </a:r>
          </a:p>
        </p:txBody>
      </p:sp>
    </p:spTree>
    <p:extLst>
      <p:ext uri="{BB962C8B-B14F-4D97-AF65-F5344CB8AC3E}">
        <p14:creationId xmlns:p14="http://schemas.microsoft.com/office/powerpoint/2010/main" val="20396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0F8E-8816-43EF-AAD9-BB1EF65E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3455"/>
            <a:ext cx="9144000" cy="85898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WORK FLOW</a:t>
            </a:r>
            <a:endParaRPr lang="en-IN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4D921-405C-4038-93F1-5A7576055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236" y="1870364"/>
            <a:ext cx="7855528" cy="401781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User or Membership user needs to register and then login to the app.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dirty="0">
              <a:latin typeface="Bookman Old Style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Bookman Old Style" pitchFamily="18" charset="0"/>
              </a:rPr>
              <a:t> Admin will login to the app and updates all information which user can view.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90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85B21-9D3F-440C-AD39-D1F74EE8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1080654"/>
            <a:ext cx="5278582" cy="2978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3724C-CADC-43BA-A173-959EF005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653"/>
            <a:ext cx="5611090" cy="2978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8A9EE-DDB0-4BC4-B5D2-3E4BC69ACCC6}"/>
              </a:ext>
            </a:extLst>
          </p:cNvPr>
          <p:cNvSpPr txBox="1"/>
          <p:nvPr/>
        </p:nvSpPr>
        <p:spPr>
          <a:xfrm>
            <a:off x="360218" y="4433454"/>
            <a:ext cx="114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User Login Page                                                                                       User Registration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07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515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Bookman Old Style</vt:lpstr>
      <vt:lpstr>Calibri</vt:lpstr>
      <vt:lpstr>Calibri Light</vt:lpstr>
      <vt:lpstr>Times New Roman</vt:lpstr>
      <vt:lpstr>Wingdings</vt:lpstr>
      <vt:lpstr>Office Theme</vt:lpstr>
      <vt:lpstr>   JANATA SHIKSHANA SAMITI’S SHRI MANJUNATHESHWARA INSTITUTE OF UG &amp; PG STUDIES, VIDYAGIRI,DHARWAD-580004 2021-2022    PROJECT ON SAMSKRITI MARRIAGE HALL MAINTENANCE AND BOOKING SYSTEM By PRIYANKA S.HEGDE(19U11211) AND VIDYASHREE GAONKAR (19U11266)  </vt:lpstr>
      <vt:lpstr>INTRODUCTION</vt:lpstr>
      <vt:lpstr>OBJECTIVE </vt:lpstr>
      <vt:lpstr>MODULES</vt:lpstr>
      <vt:lpstr>PowerPoint Presentation</vt:lpstr>
      <vt:lpstr>User Module</vt:lpstr>
      <vt:lpstr>User module continued</vt:lpstr>
      <vt:lpstr>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JANATA SHIKSHANA SAMITI’S SHRI MANJUNATHESHWARA INSTITUTE OF UG &amp; PG STUDIES, VIDYAGIRI,DHARWAD-580004 2021-2022    PROJECT ON SAMSKRITI MARRIAGE HALL MAINTENANCE AND BOOKING SYSTEM By PRIYANKA S.HEGDE(19U11211) AND VIDYASHREE GAONKAR (19U11266)  </dc:title>
  <dc:creator>vidyashree Gaonkar</dc:creator>
  <cp:lastModifiedBy>vidyashree Gaonkar</cp:lastModifiedBy>
  <cp:revision>3</cp:revision>
  <dcterms:created xsi:type="dcterms:W3CDTF">2022-08-10T14:26:43Z</dcterms:created>
  <dcterms:modified xsi:type="dcterms:W3CDTF">2022-08-10T16:32:03Z</dcterms:modified>
</cp:coreProperties>
</file>